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99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F41D16-29E2-4229-A417-25CF54EC5109}" type="doc">
      <dgm:prSet loTypeId="urn:microsoft.com/office/officeart/2005/8/layout/list1" loCatId="list" qsTypeId="urn:microsoft.com/office/officeart/2005/8/quickstyle/3d8" qsCatId="3D" csTypeId="urn:microsoft.com/office/officeart/2005/8/colors/accent1_5" csCatId="accent1" phldr="1"/>
      <dgm:spPr/>
      <dgm:t>
        <a:bodyPr/>
        <a:lstStyle/>
        <a:p>
          <a:endParaRPr lang="pt-PT"/>
        </a:p>
      </dgm:t>
    </dgm:pt>
    <dgm:pt modelId="{46BE1B99-9700-4E7C-A696-F343C9DA59AE}">
      <dgm:prSet/>
      <dgm:spPr/>
      <dgm:t>
        <a:bodyPr/>
        <a:lstStyle/>
        <a:p>
          <a:r>
            <a:rPr lang="pt-PT" smtClean="0"/>
            <a:t>Identificar o Assunto da Apresentação.</a:t>
          </a:r>
          <a:endParaRPr lang="pt-PT" dirty="0" smtClean="0"/>
        </a:p>
      </dgm:t>
    </dgm:pt>
    <dgm:pt modelId="{1E1E3B7F-3B5D-4873-8C41-BE287AA05F5F}" type="parTrans" cxnId="{5DF892D6-93AB-4758-A6E5-F7E042F9CB9C}">
      <dgm:prSet/>
      <dgm:spPr/>
      <dgm:t>
        <a:bodyPr/>
        <a:lstStyle/>
        <a:p>
          <a:endParaRPr lang="pt-PT"/>
        </a:p>
      </dgm:t>
    </dgm:pt>
    <dgm:pt modelId="{BFBD573A-18FA-4F96-AC29-F084DB80F8EB}" type="sibTrans" cxnId="{5DF892D6-93AB-4758-A6E5-F7E042F9CB9C}">
      <dgm:prSet/>
      <dgm:spPr/>
      <dgm:t>
        <a:bodyPr/>
        <a:lstStyle/>
        <a:p>
          <a:endParaRPr lang="pt-PT"/>
        </a:p>
      </dgm:t>
    </dgm:pt>
    <dgm:pt modelId="{D314A284-DED1-4B7A-8C86-150849958226}">
      <dgm:prSet/>
      <dgm:spPr/>
      <dgm:t>
        <a:bodyPr/>
        <a:lstStyle/>
        <a:p>
          <a:r>
            <a:rPr lang="pt-PT" smtClean="0"/>
            <a:t>Definir os objectivos desse Assunto.</a:t>
          </a:r>
          <a:endParaRPr lang="pt-PT" dirty="0" smtClean="0"/>
        </a:p>
      </dgm:t>
    </dgm:pt>
    <dgm:pt modelId="{B76930FE-6513-47F9-B977-31092226A068}" type="parTrans" cxnId="{F3E63592-7195-48F4-AA74-6491B8BB0C02}">
      <dgm:prSet/>
      <dgm:spPr/>
      <dgm:t>
        <a:bodyPr/>
        <a:lstStyle/>
        <a:p>
          <a:endParaRPr lang="pt-PT"/>
        </a:p>
      </dgm:t>
    </dgm:pt>
    <dgm:pt modelId="{437E00B7-9A9A-4F42-843F-A2B29D9F27E7}" type="sibTrans" cxnId="{F3E63592-7195-48F4-AA74-6491B8BB0C02}">
      <dgm:prSet/>
      <dgm:spPr/>
      <dgm:t>
        <a:bodyPr/>
        <a:lstStyle/>
        <a:p>
          <a:endParaRPr lang="pt-PT"/>
        </a:p>
      </dgm:t>
    </dgm:pt>
    <dgm:pt modelId="{8838E5D7-2420-4B2B-BAF1-FF7D1A06ED2C}">
      <dgm:prSet/>
      <dgm:spPr/>
      <dgm:t>
        <a:bodyPr/>
        <a:lstStyle/>
        <a:p>
          <a:r>
            <a:rPr lang="pt-PT" smtClean="0"/>
            <a:t>Resumir as ideias-chave.</a:t>
          </a:r>
          <a:endParaRPr lang="pt-PT" dirty="0" smtClean="0"/>
        </a:p>
      </dgm:t>
    </dgm:pt>
    <dgm:pt modelId="{BCC8BE8F-C8BE-4797-991E-CAA2A231CD85}" type="parTrans" cxnId="{34E7CC20-FE4B-4642-8E25-8243B421A45D}">
      <dgm:prSet/>
      <dgm:spPr/>
      <dgm:t>
        <a:bodyPr/>
        <a:lstStyle/>
        <a:p>
          <a:endParaRPr lang="pt-PT"/>
        </a:p>
      </dgm:t>
    </dgm:pt>
    <dgm:pt modelId="{47BAD3AD-18AF-4050-8B2A-6CD38B2016F8}" type="sibTrans" cxnId="{34E7CC20-FE4B-4642-8E25-8243B421A45D}">
      <dgm:prSet/>
      <dgm:spPr/>
      <dgm:t>
        <a:bodyPr/>
        <a:lstStyle/>
        <a:p>
          <a:endParaRPr lang="pt-PT"/>
        </a:p>
      </dgm:t>
    </dgm:pt>
    <dgm:pt modelId="{FB46CA19-3B12-4EF4-BECC-E46480E16900}">
      <dgm:prSet/>
      <dgm:spPr/>
      <dgm:t>
        <a:bodyPr/>
        <a:lstStyle/>
        <a:p>
          <a:r>
            <a:rPr lang="pt-PT" smtClean="0"/>
            <a:t>Planificar o Assunto.</a:t>
          </a:r>
          <a:endParaRPr lang="pt-PT" dirty="0" smtClean="0"/>
        </a:p>
      </dgm:t>
    </dgm:pt>
    <dgm:pt modelId="{7D43A435-F29E-4184-AB0E-7BCD0D74F673}" type="parTrans" cxnId="{5F2C93A0-81C6-4BF6-8A6C-9CBB4679FEFA}">
      <dgm:prSet/>
      <dgm:spPr/>
      <dgm:t>
        <a:bodyPr/>
        <a:lstStyle/>
        <a:p>
          <a:endParaRPr lang="pt-PT"/>
        </a:p>
      </dgm:t>
    </dgm:pt>
    <dgm:pt modelId="{4115A6B4-1AF0-43D7-9688-FC158E14F616}" type="sibTrans" cxnId="{5F2C93A0-81C6-4BF6-8A6C-9CBB4679FEFA}">
      <dgm:prSet/>
      <dgm:spPr/>
      <dgm:t>
        <a:bodyPr/>
        <a:lstStyle/>
        <a:p>
          <a:endParaRPr lang="pt-PT"/>
        </a:p>
      </dgm:t>
    </dgm:pt>
    <dgm:pt modelId="{CF9BFEF6-FF11-4CE9-A197-50C1289CD159}">
      <dgm:prSet/>
      <dgm:spPr/>
      <dgm:t>
        <a:bodyPr/>
        <a:lstStyle/>
        <a:p>
          <a:r>
            <a:rPr lang="pt-PT" smtClean="0"/>
            <a:t>Desenvolver o Assunto.</a:t>
          </a:r>
          <a:endParaRPr lang="pt-PT" dirty="0" smtClean="0"/>
        </a:p>
      </dgm:t>
    </dgm:pt>
    <dgm:pt modelId="{03A0DA28-9523-4664-B3CF-B94EFCF7805F}" type="parTrans" cxnId="{2BBA1B62-D826-4523-9C54-CBC1C2F8A061}">
      <dgm:prSet/>
      <dgm:spPr/>
      <dgm:t>
        <a:bodyPr/>
        <a:lstStyle/>
        <a:p>
          <a:endParaRPr lang="pt-PT"/>
        </a:p>
      </dgm:t>
    </dgm:pt>
    <dgm:pt modelId="{1AE8E910-D360-4627-8520-A725873FD5AD}" type="sibTrans" cxnId="{2BBA1B62-D826-4523-9C54-CBC1C2F8A061}">
      <dgm:prSet/>
      <dgm:spPr/>
      <dgm:t>
        <a:bodyPr/>
        <a:lstStyle/>
        <a:p>
          <a:endParaRPr lang="pt-PT"/>
        </a:p>
      </dgm:t>
    </dgm:pt>
    <dgm:pt modelId="{E1EA3A73-BFE9-42F1-A724-89E1EA4AEADF}">
      <dgm:prSet/>
      <dgm:spPr/>
      <dgm:t>
        <a:bodyPr/>
        <a:lstStyle/>
        <a:p>
          <a:r>
            <a:rPr lang="pt-PT" smtClean="0"/>
            <a:t>Concluir e resumir o Assunto.</a:t>
          </a:r>
          <a:endParaRPr lang="pt-PT" dirty="0" smtClean="0"/>
        </a:p>
      </dgm:t>
    </dgm:pt>
    <dgm:pt modelId="{ED7A7A02-4E46-4A54-8DEE-7EF1F6855268}" type="parTrans" cxnId="{B9B7B7A6-7D3B-43DE-AB57-B4067ED00BD9}">
      <dgm:prSet/>
      <dgm:spPr/>
      <dgm:t>
        <a:bodyPr/>
        <a:lstStyle/>
        <a:p>
          <a:endParaRPr lang="pt-PT"/>
        </a:p>
      </dgm:t>
    </dgm:pt>
    <dgm:pt modelId="{31CA0A90-4C23-4909-86C3-DC7C755CEF9B}" type="sibTrans" cxnId="{B9B7B7A6-7D3B-43DE-AB57-B4067ED00BD9}">
      <dgm:prSet/>
      <dgm:spPr/>
      <dgm:t>
        <a:bodyPr/>
        <a:lstStyle/>
        <a:p>
          <a:endParaRPr lang="pt-PT"/>
        </a:p>
      </dgm:t>
    </dgm:pt>
    <dgm:pt modelId="{53F9F52C-5C7A-4410-A058-6280AC8DB25A}" type="pres">
      <dgm:prSet presAssocID="{8DF41D16-29E2-4229-A417-25CF54EC5109}" presName="linear" presStyleCnt="0">
        <dgm:presLayoutVars>
          <dgm:dir/>
          <dgm:animLvl val="lvl"/>
          <dgm:resizeHandles val="exact"/>
        </dgm:presLayoutVars>
      </dgm:prSet>
      <dgm:spPr/>
    </dgm:pt>
    <dgm:pt modelId="{2EDB3FF4-8D2D-4FAC-BAEF-09C46AD20D79}" type="pres">
      <dgm:prSet presAssocID="{46BE1B99-9700-4E7C-A696-F343C9DA59AE}" presName="parentLin" presStyleCnt="0"/>
      <dgm:spPr/>
    </dgm:pt>
    <dgm:pt modelId="{3E59422B-9F6F-415F-A903-D7569AAE0D95}" type="pres">
      <dgm:prSet presAssocID="{46BE1B99-9700-4E7C-A696-F343C9DA59AE}" presName="parentLeftMargin" presStyleLbl="node1" presStyleIdx="0" presStyleCnt="6"/>
      <dgm:spPr/>
    </dgm:pt>
    <dgm:pt modelId="{C1FB772A-AD25-49B2-98F7-03E27DB4E667}" type="pres">
      <dgm:prSet presAssocID="{46BE1B99-9700-4E7C-A696-F343C9DA59AE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68F8E9B-2178-4117-846B-AA40CCE922FA}" type="pres">
      <dgm:prSet presAssocID="{46BE1B99-9700-4E7C-A696-F343C9DA59AE}" presName="negativeSpace" presStyleCnt="0"/>
      <dgm:spPr/>
    </dgm:pt>
    <dgm:pt modelId="{4521DDAE-209C-44BB-879D-1A63ACC1EB7A}" type="pres">
      <dgm:prSet presAssocID="{46BE1B99-9700-4E7C-A696-F343C9DA59AE}" presName="childText" presStyleLbl="conFgAcc1" presStyleIdx="0" presStyleCnt="6">
        <dgm:presLayoutVars>
          <dgm:bulletEnabled val="1"/>
        </dgm:presLayoutVars>
      </dgm:prSet>
      <dgm:spPr/>
    </dgm:pt>
    <dgm:pt modelId="{E8883F3C-4E36-413E-9A3B-CD3FBCF8CC94}" type="pres">
      <dgm:prSet presAssocID="{BFBD573A-18FA-4F96-AC29-F084DB80F8EB}" presName="spaceBetweenRectangles" presStyleCnt="0"/>
      <dgm:spPr/>
    </dgm:pt>
    <dgm:pt modelId="{B42F09D1-FD6F-4085-B75D-D28545746A05}" type="pres">
      <dgm:prSet presAssocID="{D314A284-DED1-4B7A-8C86-150849958226}" presName="parentLin" presStyleCnt="0"/>
      <dgm:spPr/>
    </dgm:pt>
    <dgm:pt modelId="{ED6023AB-749B-4CF6-AF91-D0CD1BE04A8A}" type="pres">
      <dgm:prSet presAssocID="{D314A284-DED1-4B7A-8C86-150849958226}" presName="parentLeftMargin" presStyleLbl="node1" presStyleIdx="0" presStyleCnt="6"/>
      <dgm:spPr/>
    </dgm:pt>
    <dgm:pt modelId="{B854CE94-F42D-4F74-A803-44A547F3578C}" type="pres">
      <dgm:prSet presAssocID="{D314A284-DED1-4B7A-8C86-150849958226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20E0742D-68D1-4AFF-98F5-71954111799E}" type="pres">
      <dgm:prSet presAssocID="{D314A284-DED1-4B7A-8C86-150849958226}" presName="negativeSpace" presStyleCnt="0"/>
      <dgm:spPr/>
    </dgm:pt>
    <dgm:pt modelId="{14331A29-9C25-487D-8C7B-41166F21AE5C}" type="pres">
      <dgm:prSet presAssocID="{D314A284-DED1-4B7A-8C86-150849958226}" presName="childText" presStyleLbl="conFgAcc1" presStyleIdx="1" presStyleCnt="6">
        <dgm:presLayoutVars>
          <dgm:bulletEnabled val="1"/>
        </dgm:presLayoutVars>
      </dgm:prSet>
      <dgm:spPr/>
    </dgm:pt>
    <dgm:pt modelId="{944A2CA0-37EB-483E-8D82-50A64C8D7F4A}" type="pres">
      <dgm:prSet presAssocID="{437E00B7-9A9A-4F42-843F-A2B29D9F27E7}" presName="spaceBetweenRectangles" presStyleCnt="0"/>
      <dgm:spPr/>
    </dgm:pt>
    <dgm:pt modelId="{8F40CEE6-EF9B-4630-A548-655B56C19CBF}" type="pres">
      <dgm:prSet presAssocID="{8838E5D7-2420-4B2B-BAF1-FF7D1A06ED2C}" presName="parentLin" presStyleCnt="0"/>
      <dgm:spPr/>
    </dgm:pt>
    <dgm:pt modelId="{AD37C349-457E-453C-843A-E9D35BDA4DA9}" type="pres">
      <dgm:prSet presAssocID="{8838E5D7-2420-4B2B-BAF1-FF7D1A06ED2C}" presName="parentLeftMargin" presStyleLbl="node1" presStyleIdx="1" presStyleCnt="6"/>
      <dgm:spPr/>
    </dgm:pt>
    <dgm:pt modelId="{23FB4EAA-7303-4F6E-9256-EF12C45E1F0D}" type="pres">
      <dgm:prSet presAssocID="{8838E5D7-2420-4B2B-BAF1-FF7D1A06ED2C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7195D64E-F6C1-4BD0-B5B2-544E7C70629A}" type="pres">
      <dgm:prSet presAssocID="{8838E5D7-2420-4B2B-BAF1-FF7D1A06ED2C}" presName="negativeSpace" presStyleCnt="0"/>
      <dgm:spPr/>
    </dgm:pt>
    <dgm:pt modelId="{591C0AE2-8576-440D-91DB-003D20490DEC}" type="pres">
      <dgm:prSet presAssocID="{8838E5D7-2420-4B2B-BAF1-FF7D1A06ED2C}" presName="childText" presStyleLbl="conFgAcc1" presStyleIdx="2" presStyleCnt="6">
        <dgm:presLayoutVars>
          <dgm:bulletEnabled val="1"/>
        </dgm:presLayoutVars>
      </dgm:prSet>
      <dgm:spPr/>
    </dgm:pt>
    <dgm:pt modelId="{876D6430-73AF-40C9-BA3B-E42FD0FA2D50}" type="pres">
      <dgm:prSet presAssocID="{47BAD3AD-18AF-4050-8B2A-6CD38B2016F8}" presName="spaceBetweenRectangles" presStyleCnt="0"/>
      <dgm:spPr/>
    </dgm:pt>
    <dgm:pt modelId="{CCD83387-8A6D-4FC9-8212-15CC083626B7}" type="pres">
      <dgm:prSet presAssocID="{FB46CA19-3B12-4EF4-BECC-E46480E16900}" presName="parentLin" presStyleCnt="0"/>
      <dgm:spPr/>
    </dgm:pt>
    <dgm:pt modelId="{854A2DA4-9EEF-44C8-919C-B3E742381A05}" type="pres">
      <dgm:prSet presAssocID="{FB46CA19-3B12-4EF4-BECC-E46480E16900}" presName="parentLeftMargin" presStyleLbl="node1" presStyleIdx="2" presStyleCnt="6"/>
      <dgm:spPr/>
    </dgm:pt>
    <dgm:pt modelId="{EA214CB2-3DA1-485E-904F-3FBBF79F186C}" type="pres">
      <dgm:prSet presAssocID="{FB46CA19-3B12-4EF4-BECC-E46480E16900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A5D07B87-5441-49D9-BD1C-37B3B7F10F20}" type="pres">
      <dgm:prSet presAssocID="{FB46CA19-3B12-4EF4-BECC-E46480E16900}" presName="negativeSpace" presStyleCnt="0"/>
      <dgm:spPr/>
    </dgm:pt>
    <dgm:pt modelId="{414ADEE0-26AF-4A3E-AB55-E3BA282256A1}" type="pres">
      <dgm:prSet presAssocID="{FB46CA19-3B12-4EF4-BECC-E46480E16900}" presName="childText" presStyleLbl="conFgAcc1" presStyleIdx="3" presStyleCnt="6">
        <dgm:presLayoutVars>
          <dgm:bulletEnabled val="1"/>
        </dgm:presLayoutVars>
      </dgm:prSet>
      <dgm:spPr/>
    </dgm:pt>
    <dgm:pt modelId="{81CB15AA-8D7B-462D-906F-0A6B86B1FA8F}" type="pres">
      <dgm:prSet presAssocID="{4115A6B4-1AF0-43D7-9688-FC158E14F616}" presName="spaceBetweenRectangles" presStyleCnt="0"/>
      <dgm:spPr/>
    </dgm:pt>
    <dgm:pt modelId="{9BE945BD-63DA-4F5F-BE89-145860440A3B}" type="pres">
      <dgm:prSet presAssocID="{CF9BFEF6-FF11-4CE9-A197-50C1289CD159}" presName="parentLin" presStyleCnt="0"/>
      <dgm:spPr/>
    </dgm:pt>
    <dgm:pt modelId="{C54BB49F-0EFA-41C2-8A59-8FB4FC6B9CB0}" type="pres">
      <dgm:prSet presAssocID="{CF9BFEF6-FF11-4CE9-A197-50C1289CD159}" presName="parentLeftMargin" presStyleLbl="node1" presStyleIdx="3" presStyleCnt="6"/>
      <dgm:spPr/>
    </dgm:pt>
    <dgm:pt modelId="{C89F76FE-C7E0-449B-9E62-FB7098342AFA}" type="pres">
      <dgm:prSet presAssocID="{CF9BFEF6-FF11-4CE9-A197-50C1289CD159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041BD0F8-867F-4553-AF40-44504D1323C7}" type="pres">
      <dgm:prSet presAssocID="{CF9BFEF6-FF11-4CE9-A197-50C1289CD159}" presName="negativeSpace" presStyleCnt="0"/>
      <dgm:spPr/>
    </dgm:pt>
    <dgm:pt modelId="{269C6802-7142-4A95-8166-8854E767A0FD}" type="pres">
      <dgm:prSet presAssocID="{CF9BFEF6-FF11-4CE9-A197-50C1289CD159}" presName="childText" presStyleLbl="conFgAcc1" presStyleIdx="4" presStyleCnt="6">
        <dgm:presLayoutVars>
          <dgm:bulletEnabled val="1"/>
        </dgm:presLayoutVars>
      </dgm:prSet>
      <dgm:spPr/>
    </dgm:pt>
    <dgm:pt modelId="{2BBE35B1-E307-4769-8F00-499028A62A22}" type="pres">
      <dgm:prSet presAssocID="{1AE8E910-D360-4627-8520-A725873FD5AD}" presName="spaceBetweenRectangles" presStyleCnt="0"/>
      <dgm:spPr/>
    </dgm:pt>
    <dgm:pt modelId="{33002179-6C3F-409C-958B-5CBEFD193330}" type="pres">
      <dgm:prSet presAssocID="{E1EA3A73-BFE9-42F1-A724-89E1EA4AEADF}" presName="parentLin" presStyleCnt="0"/>
      <dgm:spPr/>
    </dgm:pt>
    <dgm:pt modelId="{D3896566-15C7-4989-A3E9-2C65A29F38ED}" type="pres">
      <dgm:prSet presAssocID="{E1EA3A73-BFE9-42F1-A724-89E1EA4AEADF}" presName="parentLeftMargin" presStyleLbl="node1" presStyleIdx="4" presStyleCnt="6"/>
      <dgm:spPr/>
    </dgm:pt>
    <dgm:pt modelId="{D65ED69E-3D97-4AC7-BC86-268ABCE82DC4}" type="pres">
      <dgm:prSet presAssocID="{E1EA3A73-BFE9-42F1-A724-89E1EA4AEADF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2CDFF888-6C79-4239-946B-C9502593DB9A}" type="pres">
      <dgm:prSet presAssocID="{E1EA3A73-BFE9-42F1-A724-89E1EA4AEADF}" presName="negativeSpace" presStyleCnt="0"/>
      <dgm:spPr/>
    </dgm:pt>
    <dgm:pt modelId="{88249BD2-16E0-4AC9-A516-B2DD58F3332D}" type="pres">
      <dgm:prSet presAssocID="{E1EA3A73-BFE9-42F1-A724-89E1EA4AEADF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10254C7-9B67-43C8-A57E-DE85A39A0F21}" type="presOf" srcId="{46BE1B99-9700-4E7C-A696-F343C9DA59AE}" destId="{C1FB772A-AD25-49B2-98F7-03E27DB4E667}" srcOrd="1" destOrd="0" presId="urn:microsoft.com/office/officeart/2005/8/layout/list1"/>
    <dgm:cxn modelId="{2A661F97-A127-4E65-A7FA-16E085C3881D}" type="presOf" srcId="{E1EA3A73-BFE9-42F1-A724-89E1EA4AEADF}" destId="{D65ED69E-3D97-4AC7-BC86-268ABCE82DC4}" srcOrd="1" destOrd="0" presId="urn:microsoft.com/office/officeart/2005/8/layout/list1"/>
    <dgm:cxn modelId="{2BBA1B62-D826-4523-9C54-CBC1C2F8A061}" srcId="{8DF41D16-29E2-4229-A417-25CF54EC5109}" destId="{CF9BFEF6-FF11-4CE9-A197-50C1289CD159}" srcOrd="4" destOrd="0" parTransId="{03A0DA28-9523-4664-B3CF-B94EFCF7805F}" sibTransId="{1AE8E910-D360-4627-8520-A725873FD5AD}"/>
    <dgm:cxn modelId="{DD110794-E480-4AA4-AE48-BC65C02EF2AF}" type="presOf" srcId="{D314A284-DED1-4B7A-8C86-150849958226}" destId="{ED6023AB-749B-4CF6-AF91-D0CD1BE04A8A}" srcOrd="0" destOrd="0" presId="urn:microsoft.com/office/officeart/2005/8/layout/list1"/>
    <dgm:cxn modelId="{58154158-23E9-4C54-8C05-4A707CC7EA00}" type="presOf" srcId="{D314A284-DED1-4B7A-8C86-150849958226}" destId="{B854CE94-F42D-4F74-A803-44A547F3578C}" srcOrd="1" destOrd="0" presId="urn:microsoft.com/office/officeart/2005/8/layout/list1"/>
    <dgm:cxn modelId="{3073D2D1-269F-40C1-B02E-910DBE4A2662}" type="presOf" srcId="{FB46CA19-3B12-4EF4-BECC-E46480E16900}" destId="{EA214CB2-3DA1-485E-904F-3FBBF79F186C}" srcOrd="1" destOrd="0" presId="urn:microsoft.com/office/officeart/2005/8/layout/list1"/>
    <dgm:cxn modelId="{A7BD03BD-ADC5-4E0B-8B61-CABFC7A7E335}" type="presOf" srcId="{8838E5D7-2420-4B2B-BAF1-FF7D1A06ED2C}" destId="{23FB4EAA-7303-4F6E-9256-EF12C45E1F0D}" srcOrd="1" destOrd="0" presId="urn:microsoft.com/office/officeart/2005/8/layout/list1"/>
    <dgm:cxn modelId="{424452C9-F3D3-4393-B46A-4BD2B823F29C}" type="presOf" srcId="{CF9BFEF6-FF11-4CE9-A197-50C1289CD159}" destId="{C54BB49F-0EFA-41C2-8A59-8FB4FC6B9CB0}" srcOrd="0" destOrd="0" presId="urn:microsoft.com/office/officeart/2005/8/layout/list1"/>
    <dgm:cxn modelId="{1BA28E85-B080-49D2-903E-2F3F307D71E8}" type="presOf" srcId="{8838E5D7-2420-4B2B-BAF1-FF7D1A06ED2C}" destId="{AD37C349-457E-453C-843A-E9D35BDA4DA9}" srcOrd="0" destOrd="0" presId="urn:microsoft.com/office/officeart/2005/8/layout/list1"/>
    <dgm:cxn modelId="{D356F4F2-7768-407E-87AB-22F5845A1478}" type="presOf" srcId="{FB46CA19-3B12-4EF4-BECC-E46480E16900}" destId="{854A2DA4-9EEF-44C8-919C-B3E742381A05}" srcOrd="0" destOrd="0" presId="urn:microsoft.com/office/officeart/2005/8/layout/list1"/>
    <dgm:cxn modelId="{D5DAF19A-62A0-423B-85C7-CECC9163385B}" type="presOf" srcId="{8DF41D16-29E2-4229-A417-25CF54EC5109}" destId="{53F9F52C-5C7A-4410-A058-6280AC8DB25A}" srcOrd="0" destOrd="0" presId="urn:microsoft.com/office/officeart/2005/8/layout/list1"/>
    <dgm:cxn modelId="{9DF18153-C25D-4570-9D5B-B961DC221404}" type="presOf" srcId="{E1EA3A73-BFE9-42F1-A724-89E1EA4AEADF}" destId="{D3896566-15C7-4989-A3E9-2C65A29F38ED}" srcOrd="0" destOrd="0" presId="urn:microsoft.com/office/officeart/2005/8/layout/list1"/>
    <dgm:cxn modelId="{F3E63592-7195-48F4-AA74-6491B8BB0C02}" srcId="{8DF41D16-29E2-4229-A417-25CF54EC5109}" destId="{D314A284-DED1-4B7A-8C86-150849958226}" srcOrd="1" destOrd="0" parTransId="{B76930FE-6513-47F9-B977-31092226A068}" sibTransId="{437E00B7-9A9A-4F42-843F-A2B29D9F27E7}"/>
    <dgm:cxn modelId="{B9B7B7A6-7D3B-43DE-AB57-B4067ED00BD9}" srcId="{8DF41D16-29E2-4229-A417-25CF54EC5109}" destId="{E1EA3A73-BFE9-42F1-A724-89E1EA4AEADF}" srcOrd="5" destOrd="0" parTransId="{ED7A7A02-4E46-4A54-8DEE-7EF1F6855268}" sibTransId="{31CA0A90-4C23-4909-86C3-DC7C755CEF9B}"/>
    <dgm:cxn modelId="{5F2C93A0-81C6-4BF6-8A6C-9CBB4679FEFA}" srcId="{8DF41D16-29E2-4229-A417-25CF54EC5109}" destId="{FB46CA19-3B12-4EF4-BECC-E46480E16900}" srcOrd="3" destOrd="0" parTransId="{7D43A435-F29E-4184-AB0E-7BCD0D74F673}" sibTransId="{4115A6B4-1AF0-43D7-9688-FC158E14F616}"/>
    <dgm:cxn modelId="{5DF892D6-93AB-4758-A6E5-F7E042F9CB9C}" srcId="{8DF41D16-29E2-4229-A417-25CF54EC5109}" destId="{46BE1B99-9700-4E7C-A696-F343C9DA59AE}" srcOrd="0" destOrd="0" parTransId="{1E1E3B7F-3B5D-4873-8C41-BE287AA05F5F}" sibTransId="{BFBD573A-18FA-4F96-AC29-F084DB80F8EB}"/>
    <dgm:cxn modelId="{8B446743-8989-463A-993C-5F646EA5B2E5}" type="presOf" srcId="{CF9BFEF6-FF11-4CE9-A197-50C1289CD159}" destId="{C89F76FE-C7E0-449B-9E62-FB7098342AFA}" srcOrd="1" destOrd="0" presId="urn:microsoft.com/office/officeart/2005/8/layout/list1"/>
    <dgm:cxn modelId="{4AD58FAF-75CC-4D0F-BC60-2C3E7163BF57}" type="presOf" srcId="{46BE1B99-9700-4E7C-A696-F343C9DA59AE}" destId="{3E59422B-9F6F-415F-A903-D7569AAE0D95}" srcOrd="0" destOrd="0" presId="urn:microsoft.com/office/officeart/2005/8/layout/list1"/>
    <dgm:cxn modelId="{34E7CC20-FE4B-4642-8E25-8243B421A45D}" srcId="{8DF41D16-29E2-4229-A417-25CF54EC5109}" destId="{8838E5D7-2420-4B2B-BAF1-FF7D1A06ED2C}" srcOrd="2" destOrd="0" parTransId="{BCC8BE8F-C8BE-4797-991E-CAA2A231CD85}" sibTransId="{47BAD3AD-18AF-4050-8B2A-6CD38B2016F8}"/>
    <dgm:cxn modelId="{63BCD628-33E9-4BE1-850F-95E5AEEA9951}" type="presParOf" srcId="{53F9F52C-5C7A-4410-A058-6280AC8DB25A}" destId="{2EDB3FF4-8D2D-4FAC-BAEF-09C46AD20D79}" srcOrd="0" destOrd="0" presId="urn:microsoft.com/office/officeart/2005/8/layout/list1"/>
    <dgm:cxn modelId="{BFBC43DF-9CBD-4903-B8BF-A5DD8222F887}" type="presParOf" srcId="{2EDB3FF4-8D2D-4FAC-BAEF-09C46AD20D79}" destId="{3E59422B-9F6F-415F-A903-D7569AAE0D95}" srcOrd="0" destOrd="0" presId="urn:microsoft.com/office/officeart/2005/8/layout/list1"/>
    <dgm:cxn modelId="{82CCC2B2-B1DB-45AF-937B-20EB58892D4B}" type="presParOf" srcId="{2EDB3FF4-8D2D-4FAC-BAEF-09C46AD20D79}" destId="{C1FB772A-AD25-49B2-98F7-03E27DB4E667}" srcOrd="1" destOrd="0" presId="urn:microsoft.com/office/officeart/2005/8/layout/list1"/>
    <dgm:cxn modelId="{78D1DC10-E7BF-440B-ADA2-E3F21FFC5B46}" type="presParOf" srcId="{53F9F52C-5C7A-4410-A058-6280AC8DB25A}" destId="{768F8E9B-2178-4117-846B-AA40CCE922FA}" srcOrd="1" destOrd="0" presId="urn:microsoft.com/office/officeart/2005/8/layout/list1"/>
    <dgm:cxn modelId="{80C0F4F3-4D38-4F45-9EBC-55E0230D1666}" type="presParOf" srcId="{53F9F52C-5C7A-4410-A058-6280AC8DB25A}" destId="{4521DDAE-209C-44BB-879D-1A63ACC1EB7A}" srcOrd="2" destOrd="0" presId="urn:microsoft.com/office/officeart/2005/8/layout/list1"/>
    <dgm:cxn modelId="{F96D03BB-72E5-4F5F-8B98-8F6F4B0E0AE4}" type="presParOf" srcId="{53F9F52C-5C7A-4410-A058-6280AC8DB25A}" destId="{E8883F3C-4E36-413E-9A3B-CD3FBCF8CC94}" srcOrd="3" destOrd="0" presId="urn:microsoft.com/office/officeart/2005/8/layout/list1"/>
    <dgm:cxn modelId="{2A35B16A-10FF-4FC0-8F1B-80075E13AB2C}" type="presParOf" srcId="{53F9F52C-5C7A-4410-A058-6280AC8DB25A}" destId="{B42F09D1-FD6F-4085-B75D-D28545746A05}" srcOrd="4" destOrd="0" presId="urn:microsoft.com/office/officeart/2005/8/layout/list1"/>
    <dgm:cxn modelId="{F3ACC500-9B89-4229-AC50-0D6B202C1997}" type="presParOf" srcId="{B42F09D1-FD6F-4085-B75D-D28545746A05}" destId="{ED6023AB-749B-4CF6-AF91-D0CD1BE04A8A}" srcOrd="0" destOrd="0" presId="urn:microsoft.com/office/officeart/2005/8/layout/list1"/>
    <dgm:cxn modelId="{C3B961B6-67B6-48B5-9F9C-0E609FD0833F}" type="presParOf" srcId="{B42F09D1-FD6F-4085-B75D-D28545746A05}" destId="{B854CE94-F42D-4F74-A803-44A547F3578C}" srcOrd="1" destOrd="0" presId="urn:microsoft.com/office/officeart/2005/8/layout/list1"/>
    <dgm:cxn modelId="{11E3CA55-B7F6-4E98-9B1A-ED39960B1BAB}" type="presParOf" srcId="{53F9F52C-5C7A-4410-A058-6280AC8DB25A}" destId="{20E0742D-68D1-4AFF-98F5-71954111799E}" srcOrd="5" destOrd="0" presId="urn:microsoft.com/office/officeart/2005/8/layout/list1"/>
    <dgm:cxn modelId="{B74C8E59-CB4C-4337-9CD8-681C4FFEC702}" type="presParOf" srcId="{53F9F52C-5C7A-4410-A058-6280AC8DB25A}" destId="{14331A29-9C25-487D-8C7B-41166F21AE5C}" srcOrd="6" destOrd="0" presId="urn:microsoft.com/office/officeart/2005/8/layout/list1"/>
    <dgm:cxn modelId="{51848B0F-130D-41D8-B12F-4C63DF57196F}" type="presParOf" srcId="{53F9F52C-5C7A-4410-A058-6280AC8DB25A}" destId="{944A2CA0-37EB-483E-8D82-50A64C8D7F4A}" srcOrd="7" destOrd="0" presId="urn:microsoft.com/office/officeart/2005/8/layout/list1"/>
    <dgm:cxn modelId="{95B02A29-5034-46AE-AF6A-7E68A27ECF88}" type="presParOf" srcId="{53F9F52C-5C7A-4410-A058-6280AC8DB25A}" destId="{8F40CEE6-EF9B-4630-A548-655B56C19CBF}" srcOrd="8" destOrd="0" presId="urn:microsoft.com/office/officeart/2005/8/layout/list1"/>
    <dgm:cxn modelId="{BD92E3E9-CBF4-4AEA-A557-E723CA3E4FE2}" type="presParOf" srcId="{8F40CEE6-EF9B-4630-A548-655B56C19CBF}" destId="{AD37C349-457E-453C-843A-E9D35BDA4DA9}" srcOrd="0" destOrd="0" presId="urn:microsoft.com/office/officeart/2005/8/layout/list1"/>
    <dgm:cxn modelId="{C6C2E4CC-2127-44AF-8D73-4C8F5F0C49EE}" type="presParOf" srcId="{8F40CEE6-EF9B-4630-A548-655B56C19CBF}" destId="{23FB4EAA-7303-4F6E-9256-EF12C45E1F0D}" srcOrd="1" destOrd="0" presId="urn:microsoft.com/office/officeart/2005/8/layout/list1"/>
    <dgm:cxn modelId="{9204363B-C271-4413-8F2C-1A3267657204}" type="presParOf" srcId="{53F9F52C-5C7A-4410-A058-6280AC8DB25A}" destId="{7195D64E-F6C1-4BD0-B5B2-544E7C70629A}" srcOrd="9" destOrd="0" presId="urn:microsoft.com/office/officeart/2005/8/layout/list1"/>
    <dgm:cxn modelId="{F657DA97-FDA5-4289-A883-73607A1F0140}" type="presParOf" srcId="{53F9F52C-5C7A-4410-A058-6280AC8DB25A}" destId="{591C0AE2-8576-440D-91DB-003D20490DEC}" srcOrd="10" destOrd="0" presId="urn:microsoft.com/office/officeart/2005/8/layout/list1"/>
    <dgm:cxn modelId="{F76CA4E0-5BA2-41C1-A8C4-9F881240954F}" type="presParOf" srcId="{53F9F52C-5C7A-4410-A058-6280AC8DB25A}" destId="{876D6430-73AF-40C9-BA3B-E42FD0FA2D50}" srcOrd="11" destOrd="0" presId="urn:microsoft.com/office/officeart/2005/8/layout/list1"/>
    <dgm:cxn modelId="{BB280B75-14BA-4846-A43E-5BF33153C686}" type="presParOf" srcId="{53F9F52C-5C7A-4410-A058-6280AC8DB25A}" destId="{CCD83387-8A6D-4FC9-8212-15CC083626B7}" srcOrd="12" destOrd="0" presId="urn:microsoft.com/office/officeart/2005/8/layout/list1"/>
    <dgm:cxn modelId="{323B3296-A38F-4489-AE6B-C49A9C56401D}" type="presParOf" srcId="{CCD83387-8A6D-4FC9-8212-15CC083626B7}" destId="{854A2DA4-9EEF-44C8-919C-B3E742381A05}" srcOrd="0" destOrd="0" presId="urn:microsoft.com/office/officeart/2005/8/layout/list1"/>
    <dgm:cxn modelId="{CB9787ED-68F9-4BDB-93DF-8902108CBD71}" type="presParOf" srcId="{CCD83387-8A6D-4FC9-8212-15CC083626B7}" destId="{EA214CB2-3DA1-485E-904F-3FBBF79F186C}" srcOrd="1" destOrd="0" presId="urn:microsoft.com/office/officeart/2005/8/layout/list1"/>
    <dgm:cxn modelId="{1DED2C7B-3DF8-438F-A3F3-33AC1DB027B8}" type="presParOf" srcId="{53F9F52C-5C7A-4410-A058-6280AC8DB25A}" destId="{A5D07B87-5441-49D9-BD1C-37B3B7F10F20}" srcOrd="13" destOrd="0" presId="urn:microsoft.com/office/officeart/2005/8/layout/list1"/>
    <dgm:cxn modelId="{61BFBC3D-92E7-4CE9-AD7D-70778044B862}" type="presParOf" srcId="{53F9F52C-5C7A-4410-A058-6280AC8DB25A}" destId="{414ADEE0-26AF-4A3E-AB55-E3BA282256A1}" srcOrd="14" destOrd="0" presId="urn:microsoft.com/office/officeart/2005/8/layout/list1"/>
    <dgm:cxn modelId="{68B908C7-148A-4F3E-8868-518DFC49714D}" type="presParOf" srcId="{53F9F52C-5C7A-4410-A058-6280AC8DB25A}" destId="{81CB15AA-8D7B-462D-906F-0A6B86B1FA8F}" srcOrd="15" destOrd="0" presId="urn:microsoft.com/office/officeart/2005/8/layout/list1"/>
    <dgm:cxn modelId="{23D76AE7-05D0-4164-A649-AFB9B6B0885F}" type="presParOf" srcId="{53F9F52C-5C7A-4410-A058-6280AC8DB25A}" destId="{9BE945BD-63DA-4F5F-BE89-145860440A3B}" srcOrd="16" destOrd="0" presId="urn:microsoft.com/office/officeart/2005/8/layout/list1"/>
    <dgm:cxn modelId="{85461E1D-B1CB-4166-BFFF-5B45702F793A}" type="presParOf" srcId="{9BE945BD-63DA-4F5F-BE89-145860440A3B}" destId="{C54BB49F-0EFA-41C2-8A59-8FB4FC6B9CB0}" srcOrd="0" destOrd="0" presId="urn:microsoft.com/office/officeart/2005/8/layout/list1"/>
    <dgm:cxn modelId="{C32DD437-D5A4-41F7-87FB-E25FAB051AE8}" type="presParOf" srcId="{9BE945BD-63DA-4F5F-BE89-145860440A3B}" destId="{C89F76FE-C7E0-449B-9E62-FB7098342AFA}" srcOrd="1" destOrd="0" presId="urn:microsoft.com/office/officeart/2005/8/layout/list1"/>
    <dgm:cxn modelId="{395D3C2F-B601-41C2-90D0-473FA32A857A}" type="presParOf" srcId="{53F9F52C-5C7A-4410-A058-6280AC8DB25A}" destId="{041BD0F8-867F-4553-AF40-44504D1323C7}" srcOrd="17" destOrd="0" presId="urn:microsoft.com/office/officeart/2005/8/layout/list1"/>
    <dgm:cxn modelId="{24DB4057-F9B9-40B2-BB5A-2C391E9A3D5F}" type="presParOf" srcId="{53F9F52C-5C7A-4410-A058-6280AC8DB25A}" destId="{269C6802-7142-4A95-8166-8854E767A0FD}" srcOrd="18" destOrd="0" presId="urn:microsoft.com/office/officeart/2005/8/layout/list1"/>
    <dgm:cxn modelId="{F3502B93-3942-44B3-8374-FB28659841F8}" type="presParOf" srcId="{53F9F52C-5C7A-4410-A058-6280AC8DB25A}" destId="{2BBE35B1-E307-4769-8F00-499028A62A22}" srcOrd="19" destOrd="0" presId="urn:microsoft.com/office/officeart/2005/8/layout/list1"/>
    <dgm:cxn modelId="{E090AA89-CA70-464E-A66B-51952E1C5CC0}" type="presParOf" srcId="{53F9F52C-5C7A-4410-A058-6280AC8DB25A}" destId="{33002179-6C3F-409C-958B-5CBEFD193330}" srcOrd="20" destOrd="0" presId="urn:microsoft.com/office/officeart/2005/8/layout/list1"/>
    <dgm:cxn modelId="{7A517F42-DF8B-472F-8677-14660661A4E2}" type="presParOf" srcId="{33002179-6C3F-409C-958B-5CBEFD193330}" destId="{D3896566-15C7-4989-A3E9-2C65A29F38ED}" srcOrd="0" destOrd="0" presId="urn:microsoft.com/office/officeart/2005/8/layout/list1"/>
    <dgm:cxn modelId="{8104C978-F98D-4C35-99A4-2D5914CED83B}" type="presParOf" srcId="{33002179-6C3F-409C-958B-5CBEFD193330}" destId="{D65ED69E-3D97-4AC7-BC86-268ABCE82DC4}" srcOrd="1" destOrd="0" presId="urn:microsoft.com/office/officeart/2005/8/layout/list1"/>
    <dgm:cxn modelId="{31C0CF1B-B063-4F12-9886-801D2EDF0EC7}" type="presParOf" srcId="{53F9F52C-5C7A-4410-A058-6280AC8DB25A}" destId="{2CDFF888-6C79-4239-946B-C9502593DB9A}" srcOrd="21" destOrd="0" presId="urn:microsoft.com/office/officeart/2005/8/layout/list1"/>
    <dgm:cxn modelId="{A6EE58E4-FE23-40C2-B601-17272242BE95}" type="presParOf" srcId="{53F9F52C-5C7A-4410-A058-6280AC8DB25A}" destId="{88249BD2-16E0-4AC9-A516-B2DD58F3332D}" srcOrd="22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1F801D-163C-43EB-9564-A703EEC45097}" type="datetimeFigureOut">
              <a:rPr lang="pt-PT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dirty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  <a:endParaRPr lang="pt-PT" noProof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EBB5399-0252-4F31-8D8E-C1A7E943188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t-PT" smtClean="0"/>
              <a:t>“ As Páginas de nota são páginas impressas que apresentam as notas do autor debaixo do diapositivo.</a:t>
            </a:r>
          </a:p>
          <a:p>
            <a:pPr>
              <a:spcBef>
                <a:spcPct val="0"/>
              </a:spcBef>
            </a:pPr>
            <a:r>
              <a:rPr lang="pt-PT" smtClean="0"/>
              <a:t>Este modo de visualização serve para acrescentar apontamentos sobre o conteúdo do Diapositivo. Para facilitar apresentação  ou lembrar informação a dizer á audiência.</a:t>
            </a:r>
          </a:p>
          <a:p>
            <a:pPr>
              <a:spcBef>
                <a:spcPct val="0"/>
              </a:spcBef>
            </a:pPr>
            <a:r>
              <a:rPr lang="pt-PT" smtClean="0"/>
              <a:t>Depois de criar a apresentação acrescente todas as notas que lhe sejam úteis a cada diapositivo, imprima as páginas de notas.</a:t>
            </a:r>
          </a:p>
        </p:txBody>
      </p:sp>
      <p:sp>
        <p:nvSpPr>
          <p:cNvPr id="112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F1EAE1-20F5-4E64-86EA-7EAC3FBD61CC}" type="slidenum">
              <a:rPr lang="pt-PT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c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xão rect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652DC96-4C30-4D9D-81BB-A12ED0B73455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F6DB6E-BECE-49B4-9A97-CCC4BEB4D05D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367B31-D352-41B4-9E92-05BD330E3D66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D8E9A73-2A62-40FB-A530-C96FB02BEB21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093029-99FE-42FE-A307-C59536265E67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92B2AB-AD80-423A-8580-6E773F1947A4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DC5CFB-ABF1-4FE7-9F37-27CA4EE64F36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D4F080-ED2B-4ABF-ABDA-6FC944FFDB69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33C0C7-823A-43DE-9AD6-B44435657A14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0650DB-8391-41E2-A9D6-796CF1890944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A3CD40-517E-4BC0-B4D0-F7455473954E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14C2BB-E4C7-426B-BE40-E418243956A5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464AB7-9D15-4A40-8A80-51E5A297A4CE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2BAA9F-A20F-4159-823D-2E8B199A9D28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FE0ECB-07C0-4958-8684-39DB6BEDC5FB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73DAB4-ED2D-4501-95E6-48B3693787D0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966F03B-820D-45F1-8720-A77C887A21B0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EF4D94-A03C-4C97-B5C4-CD4EF396B6E8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5A4C1AC1-F5CB-40E1-A746-70915E396993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98E3F5-2EC3-46A4-8B27-C1C5500D4774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BA95B90-948E-4B47-B34D-1E484CAFC0A6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B589787-1E4D-4FA5-A591-7E2E3F8A4FEA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c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xão rect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c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xão rect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1D0618D-062D-4285-AA07-DE6FB52E8841}" type="datetimeFigureOut">
              <a:rPr lang="pt-PT" smtClean="0"/>
              <a:pPr>
                <a:defRPr/>
              </a:pPr>
              <a:t>10-09-2009</a:t>
            </a:fld>
            <a:endParaRPr lang="pt-PT" dirty="0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8ECC38E-BF38-450D-A093-CD2FC97475FB}" type="slidenum">
              <a:rPr lang="pt-PT" smtClean="0"/>
              <a:pPr>
                <a:defRPr/>
              </a:pPr>
              <a:t>‹nº›</a:t>
            </a:fld>
            <a:endParaRPr lang="pt-PT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d:\Os%20meus%20documentos\Lake.wmv" TargetMode="Externa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785813" y="500063"/>
            <a:ext cx="7772400" cy="19748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PT" sz="40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MegaExpansão - Técnico Informático de Sistemas</a:t>
            </a:r>
            <a:endParaRPr lang="pt-PT" sz="40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785813" y="3143250"/>
            <a:ext cx="7772400" cy="15081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sz="2400" dirty="0" smtClean="0"/>
              <a:t>Utilitário Gráfico: Microsoft PowerPoint</a:t>
            </a:r>
          </a:p>
        </p:txBody>
      </p:sp>
      <p:pic>
        <p:nvPicPr>
          <p:cNvPr id="6" name="CD áudio 5">
            <a:hlinkClick r:id="" action="ppaction://media"/>
          </p:cNvPr>
          <p:cNvPicPr>
            <a:picLocks noRot="1" noChangeAspect="1"/>
          </p:cNvPicPr>
          <p:nvPr>
            <a:audioCd>
              <a:st track="1"/>
              <a:end track="10" time="228"/>
            </a:audioCd>
          </p:nvPr>
        </p:nvPicPr>
        <p:blipFill>
          <a:blip r:embed="rId2"/>
          <a:stretch>
            <a:fillRect/>
          </a:stretch>
        </p:blipFill>
        <p:spPr>
          <a:xfrm>
            <a:off x="14284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 descr="simpsons_ogrit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9" y="1166019"/>
            <a:ext cx="4525962" cy="4525962"/>
          </a:xfr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wallpaper-homer-simpson-rm-cervell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ubtítulo 4"/>
          <p:cNvSpPr>
            <a:spLocks noGrp="1"/>
          </p:cNvSpPr>
          <p:nvPr>
            <p:ph idx="1"/>
          </p:nvPr>
        </p:nvSpPr>
        <p:spPr>
          <a:xfrm>
            <a:off x="928688" y="3787775"/>
            <a:ext cx="7772400" cy="3070225"/>
          </a:xfrm>
        </p:spPr>
        <p:txBody>
          <a:bodyPr/>
          <a:lstStyle/>
          <a:p>
            <a:pPr marL="457200" indent="-457200" algn="r">
              <a:buFont typeface="Calibri" pitchFamily="34" charset="0"/>
              <a:buAutoNum type="arabicPeriod"/>
            </a:pPr>
            <a:r>
              <a:rPr lang="pt-PT" smtClean="0"/>
              <a:t>Escolher a estrutura de </a:t>
            </a:r>
            <a:r>
              <a:rPr lang="pt-PT" i="1" smtClean="0"/>
              <a:t>Apresentação.</a:t>
            </a:r>
          </a:p>
          <a:p>
            <a:pPr marL="457200" indent="-457200" algn="r">
              <a:buFont typeface="Calibri" pitchFamily="34" charset="0"/>
              <a:buAutoNum type="arabicPeriod"/>
            </a:pPr>
            <a:r>
              <a:rPr lang="pt-PT" smtClean="0"/>
              <a:t>Definir o esquema do </a:t>
            </a:r>
            <a:r>
              <a:rPr lang="pt-PT" i="1" smtClean="0"/>
              <a:t>diapositivo.</a:t>
            </a:r>
          </a:p>
          <a:p>
            <a:pPr marL="457200" indent="-457200" algn="r">
              <a:buFont typeface="Calibri" pitchFamily="34" charset="0"/>
              <a:buAutoNum type="arabicPeriod"/>
            </a:pPr>
            <a:r>
              <a:rPr lang="pt-PT" smtClean="0"/>
              <a:t>Adicionar diapositivos</a:t>
            </a:r>
          </a:p>
          <a:p>
            <a:pPr marL="457200" indent="-457200" algn="r">
              <a:buFont typeface="Calibri" pitchFamily="34" charset="0"/>
              <a:buAutoNum type="arabicPeriod"/>
            </a:pPr>
            <a:r>
              <a:rPr lang="pt-PT" smtClean="0"/>
              <a:t>Introduzir o </a:t>
            </a:r>
            <a:r>
              <a:rPr lang="pt-PT" i="1" smtClean="0"/>
              <a:t>texto.</a:t>
            </a:r>
          </a:p>
          <a:p>
            <a:pPr marL="457200" indent="-457200" algn="r">
              <a:buFont typeface="Calibri" pitchFamily="34" charset="0"/>
              <a:buAutoNum type="arabicPeriod"/>
            </a:pPr>
            <a:r>
              <a:rPr lang="pt-PT" smtClean="0"/>
              <a:t>Formatar tema.</a:t>
            </a:r>
          </a:p>
        </p:txBody>
      </p:sp>
      <p:sp>
        <p:nvSpPr>
          <p:cNvPr id="6" name="Rectângulo 5"/>
          <p:cNvSpPr/>
          <p:nvPr/>
        </p:nvSpPr>
        <p:spPr>
          <a:xfrm>
            <a:off x="0" y="642918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Apresentação de </a:t>
            </a:r>
            <a:r>
              <a:rPr lang="pt-PT" sz="4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Powerpoint</a:t>
            </a:r>
            <a:endParaRPr lang="pt-PT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Posição de Conteúdo 4"/>
          <p:cNvGraphicFramePr>
            <a:graphicFrameLocks noGrp="1"/>
          </p:cNvGraphicFramePr>
          <p:nvPr>
            <p:ph idx="1"/>
          </p:nvPr>
        </p:nvGraphicFramePr>
        <p:xfrm>
          <a:off x="914400" y="2643188"/>
          <a:ext cx="7772400" cy="3713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15589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PT" sz="36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Objectivos de uma Apresentação</a:t>
            </a:r>
            <a:endParaRPr lang="pt-PT" sz="36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idx="1"/>
          </p:nvPr>
        </p:nvSpPr>
        <p:spPr>
          <a:xfrm>
            <a:off x="914400" y="2143125"/>
            <a:ext cx="7772400" cy="4213225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t-PT" dirty="0" smtClean="0"/>
              <a:t>Não deve apresentar ,muitas imagens, tabelas ou </a:t>
            </a:r>
            <a:r>
              <a:rPr lang="pt-PT" u="sng" dirty="0" smtClean="0"/>
              <a:t>blocos de textos </a:t>
            </a:r>
            <a:r>
              <a:rPr lang="pt-PT" dirty="0" smtClean="0"/>
              <a:t>que encham o diapositivo.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t-PT" dirty="0" smtClean="0"/>
              <a:t>Frases breves, directas, e de compreensão imediata.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t-PT" dirty="0" smtClean="0"/>
              <a:t>Atenção às gralhas ortográficas.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t-PT" dirty="0" smtClean="0"/>
              <a:t>Escolher um tipo de letra de fácil leitura.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t-PT" dirty="0" smtClean="0"/>
              <a:t>Escolher cores fáceis de visualizar.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pt-PT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PT" sz="40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Normas para composição equilibrada do diapositivo</a:t>
            </a:r>
            <a:endParaRPr lang="pt-PT" sz="40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 descr="96980004_xi7T97U4.jpg">
            <a:hlinkClick r:id="" action="ppaction://noaction">
              <a:snd r:embed="rId2" name="wind.wav" builtIn="1"/>
            </a:hlinkClick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12626" y="1917289"/>
            <a:ext cx="5918749" cy="4439061"/>
          </a:xfr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PT" sz="4000" b="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Inserir som numa Imagem</a:t>
            </a:r>
            <a:endParaRPr lang="pt-PT" sz="4000" b="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Inserir vídeo numa Apresentação</a:t>
            </a:r>
            <a:endParaRPr lang="pt-PT" dirty="0"/>
          </a:p>
        </p:txBody>
      </p:sp>
      <p:pic>
        <p:nvPicPr>
          <p:cNvPr id="7" name="Lake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1500174"/>
            <a:ext cx="5143504" cy="3429003"/>
          </a:xfrm>
          <a:prstGeom prst="rect">
            <a:avLst/>
          </a:prstGeom>
        </p:spPr>
      </p:pic>
      <p:pic>
        <p:nvPicPr>
          <p:cNvPr id="23555" name="Picture 3" descr="C:\Programas\Microsoft Office\MEDIA\CAGCAT10\j0300520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928802"/>
            <a:ext cx="2309840" cy="198646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smtClean="0"/>
              <a:t>A composição gráfica é importante para o sucesso da nossa apresentação.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smtClean="0"/>
              <a:t>As estruturas pré-definidas do PowerPoint cumprem as normas para uma boa apresentação.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smtClean="0"/>
              <a:t>Se apresentação for agradável esteticamente e de leitura acessível a todo o público, conseguimos cativar o público/ espectador e a nossa mensagem é transmitida com sucesso!</a:t>
            </a:r>
            <a:endParaRPr lang="pt-PT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PT" sz="40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Conclusão</a:t>
            </a:r>
            <a:endParaRPr lang="pt-PT" sz="40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fluência">
  <a:themeElements>
    <a:clrScheme name="Confluê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fluê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fluê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</TotalTime>
  <Words>252</Words>
  <Application>Microsoft Office PowerPoint</Application>
  <PresentationFormat>Apresentação no Ecrã (4:3)</PresentationFormat>
  <Paragraphs>31</Paragraphs>
  <Slides>9</Slides>
  <Notes>1</Notes>
  <HiddenSlides>0</HiddenSlides>
  <MMClips>2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4" baseType="lpstr">
      <vt:lpstr>Calibri</vt:lpstr>
      <vt:lpstr>Arial</vt:lpstr>
      <vt:lpstr>Century Gothic</vt:lpstr>
      <vt:lpstr>Wingdings</vt:lpstr>
      <vt:lpstr>Confluência</vt:lpstr>
      <vt:lpstr>MegaExpansão - Técnico Informático de Sistemas</vt:lpstr>
      <vt:lpstr>Diapositivo 2</vt:lpstr>
      <vt:lpstr>Diapositivo 3</vt:lpstr>
      <vt:lpstr>Diapositivo 4</vt:lpstr>
      <vt:lpstr>Objectivos de uma Apresentação</vt:lpstr>
      <vt:lpstr>Normas para composição equilibrada do diapositivo</vt:lpstr>
      <vt:lpstr>Inserir som numa Imagem</vt:lpstr>
      <vt:lpstr>Inserir vídeo numa Apresentação</vt:lpstr>
      <vt:lpstr>Conclusão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MegaExpansão - Técnico Informático de Sistemas</dc:title>
  <dc:creator>PC</dc:creator>
  <cp:lastModifiedBy>PC</cp:lastModifiedBy>
  <cp:revision>16</cp:revision>
  <dcterms:created xsi:type="dcterms:W3CDTF">2009-09-09T14:25:37Z</dcterms:created>
  <dcterms:modified xsi:type="dcterms:W3CDTF">2009-09-10T16:15:13Z</dcterms:modified>
</cp:coreProperties>
</file>